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oWBsCITdyTM0kdOvf5oxiJKSD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07491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34476" y="327700"/>
            <a:ext cx="117209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Madhan Kumar</cp:lastModifiedBy>
  <cp:revision>1</cp:revision>
  <dcterms:modified xsi:type="dcterms:W3CDTF">2023-01-18T03:11:22Z</dcterms:modified>
</cp:coreProperties>
</file>